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顺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讲：主的奴仆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岂不晓得你们献上自己作奴仆，顺从谁，就作谁的奴仆吗？或作罪的奴仆，以至于死；或作顺命的奴仆，以致成义。（罗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6:16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门徒惟一的智选，就是作顺命的仆人！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谁是老板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笑话一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则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侍奉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读一封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寄给天国的信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不过本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做好本分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工作上意思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 </a:t>
            </a:r>
            <a:r>
              <a:rPr lang="en-US" altLang="zh-HK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器皿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器皿要有无我心志让主人使用 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fontScale="92500" lnSpcReduction="100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我们原是神的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器皿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神引导人们成为不同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器皿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器皿应当追求圣洁讨神喜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悦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人当以感恩心成神的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器皿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我们应当不怕磨练成为主合用的器皿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神要将我塑造成什么器皿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我觉得应当如何准备自己让神使用？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谈谈顺服神作器皿，在教会中的意义！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251</Words>
  <Application>Microsoft Office PowerPoint</Application>
  <PresentationFormat>如螢幕大小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31</cp:revision>
  <dcterms:created xsi:type="dcterms:W3CDTF">2019-08-02T05:49:04Z</dcterms:created>
  <dcterms:modified xsi:type="dcterms:W3CDTF">2019-12-11T02:12:10Z</dcterms:modified>
</cp:coreProperties>
</file>